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9" r:id="rId3"/>
    <p:sldId id="260" r:id="rId4"/>
    <p:sldId id="270" r:id="rId5"/>
    <p:sldId id="258" r:id="rId6"/>
    <p:sldId id="268" r:id="rId7"/>
    <p:sldId id="261" r:id="rId8"/>
    <p:sldId id="262" r:id="rId9"/>
    <p:sldId id="263" r:id="rId10"/>
    <p:sldId id="266" r:id="rId11"/>
    <p:sldId id="271" r:id="rId12"/>
    <p:sldId id="269" r:id="rId13"/>
    <p:sldId id="272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E098D-C924-492F-8128-FB25E5FBB567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B9ADA-4F90-4564-98CA-B524EE9839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1/18/2009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Service Broker </a:t>
            </a:r>
            <a:br>
              <a:rPr lang="en-US" dirty="0" smtClean="0"/>
            </a:br>
            <a:r>
              <a:rPr lang="en-US" sz="3200" dirty="0" smtClean="0"/>
              <a:t>Advanced Performance Tips &amp; Tricks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“150 Technique”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for the highest load deployments</a:t>
            </a:r>
          </a:p>
          <a:p>
            <a:pPr lvl="1"/>
            <a:r>
              <a:rPr lang="en-US" dirty="0" smtClean="0"/>
              <a:t>MySpace.com uses this technique</a:t>
            </a:r>
          </a:p>
          <a:p>
            <a:r>
              <a:rPr lang="en-US" dirty="0" smtClean="0"/>
              <a:t>Creates 150 conversations for each source/destination pair.  Only the first one is used.</a:t>
            </a:r>
          </a:p>
          <a:p>
            <a:r>
              <a:rPr lang="en-US" dirty="0" smtClean="0"/>
              <a:t>Only the first conversation of the 150 is used</a:t>
            </a:r>
          </a:p>
          <a:p>
            <a:r>
              <a:rPr lang="en-US" dirty="0" smtClean="0"/>
              <a:t>Remaining conversations are used to fill the 8k disk page so that each active conversation gets it’s own page on the disk.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Messages Per </a:t>
            </a:r>
            <a:r>
              <a:rPr lang="en-US" dirty="0" smtClean="0"/>
              <a:t>Conversation</a:t>
            </a:r>
          </a:p>
          <a:p>
            <a:pPr lvl="1"/>
            <a:r>
              <a:rPr lang="en-US" dirty="0" smtClean="0"/>
              <a:t>Why?</a:t>
            </a:r>
            <a:endParaRPr lang="en-US" dirty="0" smtClean="0"/>
          </a:p>
          <a:p>
            <a:pPr lvl="1"/>
            <a:r>
              <a:rPr lang="en-US" dirty="0" err="1" smtClean="0"/>
              <a:t>Remus</a:t>
            </a:r>
            <a:r>
              <a:rPr lang="en-US" dirty="0" smtClean="0"/>
              <a:t> </a:t>
            </a:r>
            <a:r>
              <a:rPr lang="en-US" dirty="0" err="1" smtClean="0"/>
              <a:t>Rusanu’s</a:t>
            </a:r>
            <a:r>
              <a:rPr lang="en-US" dirty="0" smtClean="0"/>
              <a:t> Technique</a:t>
            </a:r>
          </a:p>
          <a:p>
            <a:pPr lvl="1"/>
            <a:r>
              <a:rPr lang="en-US" dirty="0" smtClean="0"/>
              <a:t>My Technique</a:t>
            </a:r>
          </a:p>
          <a:p>
            <a:pPr lvl="1"/>
            <a:r>
              <a:rPr lang="en-US" dirty="0" smtClean="0"/>
              <a:t>Using a Conversation Pool</a:t>
            </a:r>
          </a:p>
          <a:p>
            <a:pPr lvl="1"/>
            <a:r>
              <a:rPr lang="en-US" dirty="0" smtClean="0"/>
              <a:t>The “150 technique</a:t>
            </a:r>
            <a:r>
              <a:rPr lang="en-US" dirty="0" smtClean="0"/>
              <a:t>”</a:t>
            </a:r>
          </a:p>
          <a:p>
            <a:r>
              <a:rPr lang="en-US" b="1" dirty="0" smtClean="0"/>
              <a:t>Optimizing RECEIVE</a:t>
            </a:r>
            <a:endParaRPr lang="en-US" b="1" dirty="0" smtClean="0"/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the Receive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CAST outside of the RECEIVE statement</a:t>
            </a:r>
          </a:p>
          <a:p>
            <a:r>
              <a:rPr lang="en-US" dirty="0" smtClean="0"/>
              <a:t>Receive multiple messages at once.</a:t>
            </a:r>
          </a:p>
          <a:p>
            <a:r>
              <a:rPr lang="en-US" dirty="0" smtClean="0"/>
              <a:t>Using the Conversation Priority (SQL 2008+)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http://itke.techtarget.com/sql-server/</a:t>
            </a:r>
          </a:p>
          <a:p>
            <a:r>
              <a:rPr lang="en-US" dirty="0" smtClean="0"/>
              <a:t>http://www.twitter.com/mrdenny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session survey on the </a:t>
            </a:r>
            <a:r>
              <a:rPr lang="en-US" dirty="0" err="1" smtClean="0"/>
              <a:t>SoCal</a:t>
            </a:r>
            <a:r>
              <a:rPr lang="en-US" dirty="0" smtClean="0"/>
              <a:t> Code Camp website.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Messages Per </a:t>
            </a:r>
            <a:r>
              <a:rPr lang="en-US" dirty="0" smtClean="0"/>
              <a:t>Conversation</a:t>
            </a:r>
          </a:p>
          <a:p>
            <a:pPr lvl="1"/>
            <a:r>
              <a:rPr lang="en-US" dirty="0" smtClean="0"/>
              <a:t>Why?</a:t>
            </a:r>
            <a:endParaRPr lang="en-US" dirty="0" smtClean="0"/>
          </a:p>
          <a:p>
            <a:pPr lvl="1"/>
            <a:r>
              <a:rPr lang="en-US" dirty="0" err="1" smtClean="0"/>
              <a:t>Remus</a:t>
            </a:r>
            <a:r>
              <a:rPr lang="en-US" dirty="0" smtClean="0"/>
              <a:t> </a:t>
            </a:r>
            <a:r>
              <a:rPr lang="en-US" dirty="0" err="1" smtClean="0"/>
              <a:t>Rusanu’s</a:t>
            </a:r>
            <a:r>
              <a:rPr lang="en-US" dirty="0" smtClean="0"/>
              <a:t> Technique</a:t>
            </a:r>
          </a:p>
          <a:p>
            <a:pPr lvl="1"/>
            <a:r>
              <a:rPr lang="en-US" dirty="0" smtClean="0"/>
              <a:t>My Technique</a:t>
            </a:r>
          </a:p>
          <a:p>
            <a:pPr lvl="1"/>
            <a:r>
              <a:rPr lang="en-US" dirty="0" smtClean="0"/>
              <a:t>Using a Conversation Pool</a:t>
            </a:r>
          </a:p>
          <a:p>
            <a:pPr lvl="1"/>
            <a:r>
              <a:rPr lang="en-US" dirty="0" smtClean="0"/>
              <a:t>The “150 technique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Optimizing RECEIVE</a:t>
            </a:r>
            <a:endParaRPr lang="en-US" dirty="0" smtClean="0"/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Multiple Messages Per </a:t>
            </a:r>
            <a:r>
              <a:rPr lang="en-US" b="1" dirty="0" smtClean="0"/>
              <a:t>Conversation</a:t>
            </a:r>
          </a:p>
          <a:p>
            <a:pPr lvl="1"/>
            <a:r>
              <a:rPr lang="en-US" dirty="0" smtClean="0"/>
              <a:t>Why?</a:t>
            </a:r>
            <a:endParaRPr lang="en-US" dirty="0" smtClean="0"/>
          </a:p>
          <a:p>
            <a:pPr lvl="1"/>
            <a:r>
              <a:rPr lang="en-US" dirty="0" err="1" smtClean="0"/>
              <a:t>Remus</a:t>
            </a:r>
            <a:r>
              <a:rPr lang="en-US" dirty="0" smtClean="0"/>
              <a:t> </a:t>
            </a:r>
            <a:r>
              <a:rPr lang="en-US" dirty="0" err="1" smtClean="0"/>
              <a:t>Rusanu’s</a:t>
            </a:r>
            <a:r>
              <a:rPr lang="en-US" dirty="0" smtClean="0"/>
              <a:t> Technique</a:t>
            </a:r>
          </a:p>
          <a:p>
            <a:pPr lvl="1"/>
            <a:r>
              <a:rPr lang="en-US" dirty="0" smtClean="0"/>
              <a:t>My Technique</a:t>
            </a:r>
          </a:p>
          <a:p>
            <a:pPr lvl="1"/>
            <a:r>
              <a:rPr lang="en-US" dirty="0" smtClean="0"/>
              <a:t>Using a Conversation Pool</a:t>
            </a:r>
          </a:p>
          <a:p>
            <a:pPr lvl="1"/>
            <a:r>
              <a:rPr lang="en-US" dirty="0" smtClean="0"/>
              <a:t>The “150 technique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Optimizing RECEIVE</a:t>
            </a:r>
            <a:endParaRPr lang="en-US" dirty="0" smtClean="0"/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Multiple Messages Per Conversation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three techniques share basic principles</a:t>
            </a:r>
          </a:p>
          <a:p>
            <a:pPr lvl="1"/>
            <a:r>
              <a:rPr lang="en-US" dirty="0" smtClean="0"/>
              <a:t>Create a conversation</a:t>
            </a:r>
          </a:p>
          <a:p>
            <a:pPr lvl="1"/>
            <a:r>
              <a:rPr lang="en-US" dirty="0" smtClean="0"/>
              <a:t>Send lots of messages on that conversation</a:t>
            </a:r>
          </a:p>
          <a:p>
            <a:pPr lvl="1"/>
            <a:r>
              <a:rPr lang="en-US" dirty="0" smtClean="0"/>
              <a:t>Close the conversation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Reuse A Conversation?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Conversations are the only way to guarantee order delivery.</a:t>
            </a:r>
          </a:p>
          <a:p>
            <a:r>
              <a:rPr lang="en-US" dirty="0" smtClean="0"/>
              <a:t>The cost of creating and </a:t>
            </a:r>
            <a:r>
              <a:rPr lang="en-US" dirty="0" err="1" smtClean="0"/>
              <a:t>destorying</a:t>
            </a:r>
            <a:r>
              <a:rPr lang="en-US" dirty="0" smtClean="0"/>
              <a:t> a conversation for each message influence performance by up to 4 times</a:t>
            </a:r>
          </a:p>
          <a:p>
            <a:r>
              <a:rPr lang="en-US" dirty="0" smtClean="0"/>
              <a:t>Receiving messages on the same conversation can improve performance up to 10 times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Remus</a:t>
            </a:r>
            <a:r>
              <a:rPr lang="en-US" dirty="0" smtClean="0"/>
              <a:t> </a:t>
            </a:r>
            <a:r>
              <a:rPr lang="en-US" dirty="0" err="1" smtClean="0"/>
              <a:t>Rusanu’s</a:t>
            </a:r>
            <a:r>
              <a:rPr lang="en-US" dirty="0" smtClean="0"/>
              <a:t>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conversation per </a:t>
            </a:r>
            <a:r>
              <a:rPr lang="en-US" dirty="0" err="1" smtClean="0"/>
              <a:t>spid</a:t>
            </a:r>
            <a:r>
              <a:rPr lang="en-US" dirty="0" smtClean="0"/>
              <a:t> per source/destination pair</a:t>
            </a:r>
          </a:p>
          <a:p>
            <a:r>
              <a:rPr lang="en-US" dirty="0" smtClean="0"/>
              <a:t>Cleanup code is required to close conversations which are open for two long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Conversation is used for each Source/Destination pair</a:t>
            </a:r>
          </a:p>
          <a:p>
            <a:r>
              <a:rPr lang="en-US" dirty="0" smtClean="0"/>
              <a:t>Conversations are closed at random intervals</a:t>
            </a:r>
          </a:p>
          <a:p>
            <a:r>
              <a:rPr lang="en-US" dirty="0" smtClean="0"/>
              <a:t>Some control of the interval is retained by adjusting the multiplier that is used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Pool Of Conversations To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Cleanup job must be run to close and open the conversations</a:t>
            </a:r>
          </a:p>
          <a:p>
            <a:r>
              <a:rPr lang="en-US" dirty="0" smtClean="0"/>
              <a:t>Large Number of conversation IDs must be maintained</a:t>
            </a:r>
          </a:p>
          <a:p>
            <a:r>
              <a:rPr lang="en-US" dirty="0" smtClean="0"/>
              <a:t>No performance benefit over other techniques unless very large pool of conversations is </a:t>
            </a:r>
            <a:r>
              <a:rPr lang="en-US" dirty="0" smtClean="0"/>
              <a:t>used.</a:t>
            </a:r>
          </a:p>
          <a:p>
            <a:r>
              <a:rPr lang="en-US" dirty="0" smtClean="0"/>
              <a:t>Very lengthy and complex T/SQL code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383</Words>
  <Application>Microsoft Office PowerPoint</Application>
  <PresentationFormat>On-screen Show (4:3)</PresentationFormat>
  <Paragraphs>71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SQL Service Broker  Advanced Performance Tips &amp; Tricks</vt:lpstr>
      <vt:lpstr>Slide 2</vt:lpstr>
      <vt:lpstr>Topics</vt:lpstr>
      <vt:lpstr>Topics</vt:lpstr>
      <vt:lpstr>Multiple Messages Per Conversation</vt:lpstr>
      <vt:lpstr>Why Reuse A Conversation?</vt:lpstr>
      <vt:lpstr>Remus Rusanu’s Technique</vt:lpstr>
      <vt:lpstr>My Technique</vt:lpstr>
      <vt:lpstr>Pool Of Conversations To Use</vt:lpstr>
      <vt:lpstr>The “150 Technique”</vt:lpstr>
      <vt:lpstr>Topics</vt:lpstr>
      <vt:lpstr>Optimizing the Receive</vt:lpstr>
      <vt:lpstr>Q &amp; A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Service Broker  Advanced Performance Tips &amp; Tricks</dc:title>
  <dc:creator>Denny</dc:creator>
  <cp:lastModifiedBy>Denny Cherry</cp:lastModifiedBy>
  <cp:revision>13</cp:revision>
  <dcterms:created xsi:type="dcterms:W3CDTF">2009-01-09T00:37:59Z</dcterms:created>
  <dcterms:modified xsi:type="dcterms:W3CDTF">2009-01-18T12:36:39Z</dcterms:modified>
</cp:coreProperties>
</file>